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FF"/>
    <a:srgbClr val="057138"/>
    <a:srgbClr val="CC0066"/>
    <a:srgbClr val="FFFF00"/>
    <a:srgbClr val="2AF68B"/>
    <a:srgbClr val="CCCC00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4660"/>
  </p:normalViewPr>
  <p:slideViewPr>
    <p:cSldViewPr>
      <p:cViewPr varScale="1">
        <p:scale>
          <a:sx n="67" d="100"/>
          <a:sy n="67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32B9-0D6B-420E-BE7C-24B0BE83B4F7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521D-EFB7-4315-AFD8-0BDF18695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3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B521D-EFB7-4315-AFD8-0BDF186951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5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B521D-EFB7-4315-AFD8-0BDF186951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D26B-2D07-4855-BEFF-5C0F54C4134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&#1060;&#1040;&#1053;&#1060;&#1040;&#1056;%20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&#1053;&#1077;&#1084;&#1077;&#1094;&#1082;&#1080;&#1077;_&#1085;&#1072;&#1088;&#1086;&#1076;&#1085;&#1099;&#1077;_&#1087;&#1077;&#1089;&#1085;&#1080;_-_IM_WALD__IM_GRUENEN_WALDE_-_(mp3poisk.net)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Koreyskaya_narodnaya_-_Arirang_(get-tune.net).mp3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20%20-%20&#1044;&#1088;&#1091;&#1079;&#1100;&#1103;%20(&#1052;&#1080;&#1085;&#1091;&#1089;&#1086;&#1074;&#1082;&#1072;).mp3" TargetMode="Externa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kazakstan_ti_rod_nasha.mp3" TargetMode="Externa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&#1056;&#1059;&#1057;&#1057;&#1050;&#1048;&#1045;%20-%20&#1050;&#1072;&#1083;&#1080;&#1085;&#1082;&#1072;.mp3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-%20-%20&#1056;&#1072;&#1089;&#1087;&#1088;&#1103;&#1075;&#1072;&#1081;&#1090;&#1077;%20&#1093;&#1083;&#1086;&#1087;&#1094;&#1099;%20&#1082;&#1086;&#1085;&#1077;&#1081;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91;&#1088;&#1086;&#1082;&#1080;%20&#1084;&#1091;&#1079;\&#1052;&#1091;&#1079;&#1099;&#1082;&#1072;%20&#1089;&#1083;&#1072;&#1074;&#1103;&#1085;\-%20-%20&#1056;&#1072;&#1089;&#1087;&#1088;&#1103;&#1075;&#1072;&#1081;&#1090;&#1077;%20&#1093;&#1083;&#1086;&#1087;&#1094;&#1099;%20&#1082;&#1086;&#1085;&#1077;&#1081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009-Tanes%20dgigita-%20&#1040;&#1076;&#1099;&#1075;&#1077;&#1103;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70" y="0"/>
            <a:ext cx="5286412" cy="68579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7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85784" y="-214338"/>
            <a:ext cx="3357587" cy="34290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FONTANY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91175" y="3786190"/>
            <a:ext cx="3695733" cy="32861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PIC_6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0"/>
            <a:ext cx="3500462" cy="43576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CH1-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357222" y="2786058"/>
            <a:ext cx="3714776" cy="43577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08430" y="2071678"/>
            <a:ext cx="76771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Родной  язык: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Вчера, сегодня, Завтра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ФАНФАР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е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09750">
            <a:off x="0" y="2643182"/>
            <a:ext cx="3500462" cy="42148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нем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2928934"/>
            <a:ext cx="4786314" cy="3929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032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Немцы</a:t>
            </a:r>
            <a:endParaRPr lang="ru-RU" sz="413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х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0"/>
            <a:ext cx="3414731" cy="42148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нем кол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4143380"/>
            <a:ext cx="3000396" cy="27146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немц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3000364" cy="42862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фрау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86446" y="0"/>
            <a:ext cx="3357554" cy="51435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немтан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72166" y="4214818"/>
            <a:ext cx="3071834" cy="2643182"/>
          </a:xfrm>
          <a:prstGeom prst="rect">
            <a:avLst/>
          </a:prstGeom>
        </p:spPr>
      </p:pic>
      <p:pic>
        <p:nvPicPr>
          <p:cNvPr id="7" name="Рисунок 6" descr="нее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071942"/>
            <a:ext cx="3071802" cy="2786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Немецкие_народные_песни_-_IM_WALD__IM_GRUENEN_WALDE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500174"/>
            <a:ext cx="6929486" cy="4500594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14346" y="0"/>
            <a:ext cx="3286148" cy="24288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97556">
            <a:off x="5376000" y="2859753"/>
            <a:ext cx="4000497" cy="42614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95696">
            <a:off x="-52650" y="2860956"/>
            <a:ext cx="4000496" cy="41810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0"/>
            <a:ext cx="3286116" cy="3143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1857364"/>
            <a:ext cx="59795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rgbClr val="CCCC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Корейцы</a:t>
            </a:r>
            <a:endParaRPr lang="ru-RU" sz="9600" b="1" cap="all" spc="0" dirty="0">
              <a:ln/>
              <a:solidFill>
                <a:srgbClr val="CCC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14338"/>
            <a:ext cx="3571868" cy="3643314"/>
          </a:xfrm>
          <a:prstGeom prst="rect">
            <a:avLst/>
          </a:prstGeom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0"/>
            <a:ext cx="3286148" cy="2928934"/>
          </a:xfrm>
          <a:prstGeom prst="rect">
            <a:avLst/>
          </a:prstGeom>
        </p:spPr>
      </p:pic>
      <p:pic>
        <p:nvPicPr>
          <p:cNvPr id="4" name="Рисунок 3" descr="корея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412" y="2714625"/>
            <a:ext cx="1019175" cy="1428750"/>
          </a:xfrm>
          <a:prstGeom prst="rect">
            <a:avLst/>
          </a:prstGeom>
        </p:spPr>
      </p:pic>
      <p:pic>
        <p:nvPicPr>
          <p:cNvPr id="5" name="Рисунок 4" descr="корея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43240" y="-285776"/>
            <a:ext cx="3571900" cy="50006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ко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357222" y="3286124"/>
            <a:ext cx="4143404" cy="3571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корея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15008" y="2857496"/>
            <a:ext cx="3428992" cy="3786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кор яз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86116" y="3643314"/>
            <a:ext cx="3429024" cy="32146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еянк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-428651"/>
            <a:ext cx="8072494" cy="39290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к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928934"/>
            <a:ext cx="8429684" cy="3929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Koreyskaya_narodnaya_-_Arirang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у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3110771"/>
            <a:ext cx="935461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Прувитани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побачення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пожуваетце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Польский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Дзень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добры! До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видзення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маш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F68B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Татарский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Исенмесес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булигиз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Ничек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яшисез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5713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Турецкий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мерхаба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Хоскакал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Насильсиниз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Узбекский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алейкум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Кхаир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Гандаисиз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Украинский Здоровеньки буллы!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побаченья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справи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Киргизский Салам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матсзбе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Якши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калунгуздар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Абаленгез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кандай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85453_molodezh_bashkiri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20 - Друзья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р детям 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kazakstan_ti_rod_na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6c2f82a79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0"/>
            <a:ext cx="6887561" cy="2635558"/>
          </a:xfrm>
          <a:prstGeom prst="rect">
            <a:avLst/>
          </a:prstGeom>
        </p:spPr>
      </p:pic>
      <p:pic>
        <p:nvPicPr>
          <p:cNvPr id="3" name="Рисунок 2" descr="201105011838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428844"/>
            <a:ext cx="8001056" cy="44291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571528"/>
            <a:ext cx="9931901" cy="7429528"/>
          </a:xfrm>
          <a:prstGeom prst="rect">
            <a:avLst/>
          </a:prstGeom>
        </p:spPr>
      </p:pic>
      <p:pic>
        <p:nvPicPr>
          <p:cNvPr id="2" name="Рисунок 1" descr="казах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589"/>
            <a:ext cx="5715007" cy="52864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858048" cy="144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462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Казахи</a:t>
            </a:r>
            <a:endParaRPr lang="ru-RU" sz="11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462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R3656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4214842" cy="47149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357166"/>
            <a:ext cx="54537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РУССКИЕ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5" descr="R3639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643050"/>
            <a:ext cx="4027492" cy="44291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-207762"/>
            <a:ext cx="3643338" cy="35314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л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0"/>
            <a:ext cx="3143272" cy="32861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пп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4" y="0"/>
            <a:ext cx="2571736" cy="32861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рус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857496"/>
            <a:ext cx="5286380" cy="40005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п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3071810"/>
            <a:ext cx="4071934" cy="378619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3e61_e0309640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УССКИЕ - Кал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0"/>
            <a:ext cx="3500430" cy="49291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 descr="укр кос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643306" cy="50386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488" y="0"/>
            <a:ext cx="57150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9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краинцы</a:t>
            </a:r>
            <a:endParaRPr lang="ru-RU" sz="9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муз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14612" y="1500174"/>
            <a:ext cx="3500462" cy="33575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ук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86050" y="3929066"/>
            <a:ext cx="4429156" cy="29289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п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214346" y="4643446"/>
            <a:ext cx="3214709" cy="22145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э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43702" y="4643446"/>
            <a:ext cx="2500298" cy="22145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- - Распрягайте хлопцы кон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 - Распрягайте хлопцы кон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14678" y="3143248"/>
            <a:ext cx="304800" cy="304800"/>
          </a:xfrm>
          <a:prstGeom prst="rect">
            <a:avLst/>
          </a:prstGeom>
        </p:spPr>
      </p:pic>
      <p:pic>
        <p:nvPicPr>
          <p:cNvPr id="3" name="Рисунок 2" descr="хат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85784" y="-214338"/>
            <a:ext cx="5429288" cy="3929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тол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3000372"/>
            <a:ext cx="5572164" cy="3857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у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14810" y="0"/>
            <a:ext cx="4929190" cy="32146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укр св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194663">
            <a:off x="-83934" y="2624751"/>
            <a:ext cx="4090806" cy="4286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k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2904" y="0"/>
            <a:ext cx="3266144" cy="30003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балка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786" y="0"/>
            <a:ext cx="3786214" cy="3929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бал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14546" y="214290"/>
            <a:ext cx="3929090" cy="50006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балка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2571744"/>
            <a:ext cx="2571736" cy="4286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бл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43570" y="3214686"/>
            <a:ext cx="3500430" cy="36433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орнамент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357422" y="5000636"/>
            <a:ext cx="3357586" cy="18573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3214686"/>
            <a:ext cx="4818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Балкарцы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009-Tanes dgigita- Адыге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86</Words>
  <Application>Microsoft Office PowerPoint</Application>
  <PresentationFormat>Экран (4:3)</PresentationFormat>
  <Paragraphs>30</Paragraphs>
  <Slides>17</Slides>
  <Notes>2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Асик</cp:lastModifiedBy>
  <cp:revision>105</cp:revision>
  <dcterms:created xsi:type="dcterms:W3CDTF">2012-09-24T13:29:13Z</dcterms:created>
  <dcterms:modified xsi:type="dcterms:W3CDTF">2017-02-22T07:45:40Z</dcterms:modified>
</cp:coreProperties>
</file>