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A42A-31EB-4286-924E-15CD7CA217C2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BF18E-6BF5-4969-A884-143A33CD60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aduga21.ucoz.ru/KARTINKI/ehmblema_radu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4071966" cy="38892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501122" cy="26432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РАДУГА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5429264"/>
            <a:ext cx="57059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Пришкольная оздоровительная площадка</a:t>
            </a:r>
          </a:p>
          <a:p>
            <a:pPr algn="ctr"/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Доломитовская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средняя школа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ru-RU" sz="2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сезон 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2013 </a:t>
            </a:r>
            <a:r>
              <a:rPr lang="ru-RU" sz="2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Наш лагерь похож на корабль,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Плывущий в синюю даль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встречу тебе и ребятам,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встречу солнечным дням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Корабль тебя не бросит,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на борт любого возьмёт,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 жизни твоей расспросит,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Полезным делом займёт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все пассажиры вместе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Большая, большая семья,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Живущая дружно очень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Живущая также, как 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Каждый день у школы нашей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Собирается отряд.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Любит он зарядку делать,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эстафетах участие принимать.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Здесь вокруг такие люди 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Хочешь смейся, хочешь плачь!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приходим всеми в лагерь,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Здоровее, чтобы стать!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теперь умеем много,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Лагерь наш родимый дом.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 так много, нет уроков,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Остальное нипочём!!!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Каждый здесь достоин премий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Каждый профессионал.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не зря сюда попали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попал, и я попал.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Утром в лагерь мы вставали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зарядке танцевали.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Целый день мы развлекались,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Ну а вечером прощались.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Сорок солнышек у нас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 просто высший класс!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играем и поём,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Никогда не устаём!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лагере мы веселимся,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Улыбаемся, резвимся.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Дружно вместе мы играем.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Игр очень много знаем!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лагерь летний каждый день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приходим, нам не лень!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играем, веселимся!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приснится и во сне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понравилось здесь мне.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Дружно, весело играли,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Всех героев изображали.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/>
              <a:t>И хоть жалко расставаться,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Но пришла пора прощаться.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2013-06-27T17:05:29Z</dcterms:created>
  <dcterms:modified xsi:type="dcterms:W3CDTF">2013-06-27T17:17:47Z</dcterms:modified>
</cp:coreProperties>
</file>