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B87C-FAEE-40E1-AEEA-9FC2755EB9B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FE047-6EF5-4CDC-BA58-09946C12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1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E047-6EF5-4CDC-BA58-09946C126D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2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5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06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5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5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8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8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3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7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9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0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4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5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714C03-1FA6-49A6-8AF6-63AF84FB1EC4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5485-C93D-4BD2-AFE3-DDA58692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58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853248"/>
          </a:xfrm>
        </p:spPr>
        <p:txBody>
          <a:bodyPr/>
          <a:lstStyle/>
          <a:p>
            <a:r>
              <a:rPr lang="kk-KZ" dirty="0"/>
              <a:t>Отчет по отдыху и занятости детей в летнее </a:t>
            </a:r>
            <a:r>
              <a:rPr lang="kk-KZ" dirty="0" smtClean="0"/>
              <a:t>время в ОШ №2 п.Алексеевка.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83140"/>
            <a:ext cx="12191999" cy="5158853"/>
          </a:xfrm>
        </p:spPr>
        <p:txBody>
          <a:bodyPr>
            <a:normAutofit/>
          </a:bodyPr>
          <a:lstStyle/>
          <a:p>
            <a:r>
              <a:rPr lang="kk-KZ" sz="2800" b="1" dirty="0" smtClean="0"/>
              <a:t>«</a:t>
            </a:r>
            <a:r>
              <a:rPr lang="kk-KZ" sz="2800" b="1" dirty="0"/>
              <a:t>Радуга» и лингвистическая школа. </a:t>
            </a:r>
            <a:r>
              <a:rPr lang="kk-KZ" sz="2800" dirty="0"/>
              <a:t>С </a:t>
            </a:r>
            <a:r>
              <a:rPr lang="ru-RU" sz="2800" dirty="0"/>
              <a:t>01.06 в стенах школы действовала </a:t>
            </a:r>
            <a:r>
              <a:rPr lang="ru-RU" sz="2800" dirty="0" err="1"/>
              <a:t>пришкольно</a:t>
            </a:r>
            <a:r>
              <a:rPr lang="ru-RU" sz="2800" dirty="0"/>
              <a:t>- оздоровительная площадка «Радуга». Было три смены, в которой были задействованы учителя начальных классов: Тихая Л.Н, </a:t>
            </a:r>
            <a:r>
              <a:rPr lang="ru-RU" sz="2800" dirty="0" err="1"/>
              <a:t>Овсяникова</a:t>
            </a:r>
            <a:r>
              <a:rPr lang="ru-RU" sz="2800" dirty="0"/>
              <a:t> Н.Ю. и Павлова М.Ф. Дети с удовольствием посещали площадку. Каждый день проходили интересные мероприятия. Параллельно работала и лингвистическая школа. Учитель английского языка Петренко А.Н с ответственностью подошел к этой работе. Дети с  удовольствием ждали уроки. Фотоотчет прилагается.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5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Клуб изобретателей и художников. </a:t>
            </a:r>
            <a:r>
              <a:rPr lang="ru-RU" sz="2000" dirty="0" smtClean="0"/>
              <a:t>Учитель информатики </a:t>
            </a:r>
            <a:r>
              <a:rPr lang="ru-RU" sz="2000" dirty="0" err="1" smtClean="0"/>
              <a:t>Джамбутинов</a:t>
            </a:r>
            <a:r>
              <a:rPr lang="ru-RU" sz="2000" dirty="0" smtClean="0"/>
              <a:t> Р.С. проводил занятия по </a:t>
            </a:r>
            <a:r>
              <a:rPr lang="ru-RU" sz="2000" dirty="0" err="1" smtClean="0"/>
              <a:t>роботехнике</a:t>
            </a:r>
            <a:r>
              <a:rPr lang="ru-RU" sz="2000" dirty="0" smtClean="0"/>
              <a:t> с учащимися.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Макпал\Downloads\WhatsApp Image 2022-07-13 at 12.01.54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98" y="1280216"/>
            <a:ext cx="3987618" cy="283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кпал\Downloads\WhatsApp Image 2022-07-13 at 12.01.54 (2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16" y="1266918"/>
            <a:ext cx="4167984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кпал\Downloads\WhatsApp Image 2022-07-13 at 12.01.5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98" y="4107871"/>
            <a:ext cx="3987618" cy="27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Макпал\Downloads\WhatsApp Image 2022-07-13 at 12.01.53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16" y="4093159"/>
            <a:ext cx="4167984" cy="27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13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13292" cy="1400530"/>
          </a:xfrm>
        </p:spPr>
        <p:txBody>
          <a:bodyPr/>
          <a:lstStyle/>
          <a:p>
            <a:r>
              <a:rPr lang="ru-RU" b="1" dirty="0"/>
              <a:t>Эко клуб «Природа и мы - единое целое»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" y="1853248"/>
            <a:ext cx="3399013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84" y="1853248"/>
            <a:ext cx="3027273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кпал\Downloads\WhatsApp Image 2022-07-13 at 12.05.49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57" y="1853248"/>
            <a:ext cx="5401310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78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Клуб путешественников</a:t>
            </a:r>
            <a:r>
              <a:rPr lang="ru-RU" sz="2800" dirty="0"/>
              <a:t> активно организовывал походы на природу с родителями.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C:\Users\Макпал\Downloads\WhatsApp Image 2022-07-13 at 12.08.3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9" y="2054916"/>
            <a:ext cx="5532405" cy="433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кпал\Downloads\WhatsApp Image 2022-07-13 at 12.08.43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4" y="2054917"/>
            <a:ext cx="5781589" cy="433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42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11022725" cy="1719618"/>
          </a:xfrm>
        </p:spPr>
        <p:txBody>
          <a:bodyPr/>
          <a:lstStyle/>
          <a:p>
            <a:r>
              <a:rPr lang="ru-RU" sz="2400" b="1" dirty="0"/>
              <a:t>Клуб </a:t>
            </a:r>
            <a:r>
              <a:rPr lang="ru-RU" sz="2400" b="1" dirty="0" err="1"/>
              <a:t>познавателей</a:t>
            </a:r>
            <a:r>
              <a:rPr lang="ru-RU" sz="2400" b="1" dirty="0"/>
              <a:t> традиций и истории родного края </a:t>
            </a:r>
            <a:r>
              <a:rPr lang="ru-RU" sz="2400" dirty="0"/>
              <a:t>начал свою деятельность с посещения сакрального места с </a:t>
            </a:r>
            <a:r>
              <a:rPr lang="ru-RU" sz="2400" dirty="0" err="1"/>
              <a:t>преподователем</a:t>
            </a:r>
            <a:r>
              <a:rPr lang="ru-RU" sz="2400" dirty="0"/>
              <a:t> </a:t>
            </a:r>
            <a:r>
              <a:rPr lang="ru-RU" sz="2400" dirty="0" err="1"/>
              <a:t>Мурадиловым</a:t>
            </a:r>
            <a:r>
              <a:rPr lang="ru-RU" sz="2400" dirty="0"/>
              <a:t> С.С. в </a:t>
            </a:r>
            <a:r>
              <a:rPr lang="ru-RU" sz="2400" dirty="0" smtClean="0"/>
              <a:t>июле </a:t>
            </a:r>
            <a:r>
              <a:rPr lang="ru-RU" sz="2400" dirty="0"/>
              <a:t>месяце</a:t>
            </a:r>
            <a:r>
              <a:rPr lang="ru-RU" dirty="0"/>
              <a:t>.</a:t>
            </a:r>
          </a:p>
        </p:txBody>
      </p:sp>
      <p:pic>
        <p:nvPicPr>
          <p:cNvPr id="4" name="Объект 3" descr="C:\Users\Макпал\Downloads\WhatsApp Image 2022-07-13 at 12.03.20.jpe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1" y="1695718"/>
            <a:ext cx="3261815" cy="447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кпал\Downloads\WhatsApp Image 2022-07-13 at 12.03.21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06" y="1695718"/>
            <a:ext cx="3343701" cy="446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кпал\Downloads\WhatsApp Image 2022-07-13 at 12.03.2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07" y="1705969"/>
            <a:ext cx="3394833" cy="445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065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156</Words>
  <Application>Microsoft Office PowerPoint</Application>
  <PresentationFormat>Широкоэкранный</PresentationFormat>
  <Paragraphs>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Ион</vt:lpstr>
      <vt:lpstr>Отчет по отдыху и занятости детей в летнее время в ОШ №2 п.Алексеевка. </vt:lpstr>
      <vt:lpstr>Клуб изобретателей и художников. Учитель информатики Джамбутинов Р.С. проводил занятия по роботехнике с учащимися. </vt:lpstr>
      <vt:lpstr>Эко клуб «Природа и мы - единое целое».</vt:lpstr>
      <vt:lpstr>Клуб путешественников активно организовывал походы на природу с родителями. </vt:lpstr>
      <vt:lpstr>Клуб познавателей традиций и истории родного края начал свою деятельность с посещения сакрального места с преподователем Мурадиловым С.С. в июле месяце.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отдых в ОШ №2 п.Алексеевка</dc:title>
  <dc:creator>Учетная запись Майкрософт</dc:creator>
  <cp:lastModifiedBy>Учетная запись Майкрософт</cp:lastModifiedBy>
  <cp:revision>3</cp:revision>
  <dcterms:created xsi:type="dcterms:W3CDTF">2022-07-18T07:51:09Z</dcterms:created>
  <dcterms:modified xsi:type="dcterms:W3CDTF">2022-07-18T11:26:32Z</dcterms:modified>
</cp:coreProperties>
</file>